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285" y="7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2/26/2025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2/26/2025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324100"/>
            <a:ext cx="8472697" cy="21526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I have the following financial interest(s) 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Grant/research </a:t>
            </a:r>
            <a:r>
              <a:rPr lang="en-US" sz="1800" dirty="0">
                <a:solidFill>
                  <a:srgbClr val="19305C"/>
                </a:solidFill>
              </a:rPr>
              <a:t>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Consultant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Speakers </a:t>
            </a:r>
            <a:r>
              <a:rPr lang="en-US" sz="1800" dirty="0">
                <a:solidFill>
                  <a:srgbClr val="19305C"/>
                </a:solidFill>
              </a:rPr>
              <a:t>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Employment</a:t>
            </a:r>
            <a:r>
              <a:rPr lang="en-US" sz="1800" dirty="0">
                <a:solidFill>
                  <a:srgbClr val="19305C"/>
                </a:solidFill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Other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29540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14401"/>
            <a:ext cx="9144000" cy="46037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FFFFFF"/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371</TotalTime>
  <Words>44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34</cp:revision>
  <dcterms:created xsi:type="dcterms:W3CDTF">2012-04-13T14:33:19Z</dcterms:created>
  <dcterms:modified xsi:type="dcterms:W3CDTF">2025-02-27T00:43:59Z</dcterms:modified>
</cp:coreProperties>
</file>