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6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2813"/>
            <a:ext cx="9144000" cy="46037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588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370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34</cp:revision>
  <dcterms:created xsi:type="dcterms:W3CDTF">2012-04-13T14:33:19Z</dcterms:created>
  <dcterms:modified xsi:type="dcterms:W3CDTF">2025-02-27T00:43:27Z</dcterms:modified>
</cp:coreProperties>
</file>