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75" r:id="rId3"/>
    <p:sldId id="257" r:id="rId4"/>
    <p:sldId id="261" r:id="rId5"/>
    <p:sldId id="259" r:id="rId6"/>
    <p:sldId id="266" r:id="rId7"/>
    <p:sldId id="270" r:id="rId8"/>
    <p:sldId id="267" r:id="rId9"/>
    <p:sldId id="271" r:id="rId10"/>
    <p:sldId id="272" r:id="rId11"/>
    <p:sldId id="268" r:id="rId12"/>
    <p:sldId id="273" r:id="rId13"/>
    <p:sldId id="269" r:id="rId14"/>
    <p:sldId id="274" r:id="rId15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8FB"/>
          </a:solidFill>
        </a:fill>
      </a:tcStyle>
    </a:wholeTbl>
    <a:band2H>
      <a:tcTxStyle/>
      <a:tcStyle>
        <a:tcBdr/>
        <a:fill>
          <a:solidFill>
            <a:srgbClr val="E8EDF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14"/>
    <p:restoredTop sz="75102"/>
  </p:normalViewPr>
  <p:slideViewPr>
    <p:cSldViewPr snapToGrid="0">
      <p:cViewPr varScale="1">
        <p:scale>
          <a:sx n="133" d="100"/>
          <a:sy n="133" d="100"/>
        </p:scale>
        <p:origin x="226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0" name="Shape 17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“poster frame” for your video. It should be SIMPLE!</a:t>
            </a:r>
          </a:p>
          <a:p>
            <a:r>
              <a:rPr lang="en-US" dirty="0"/>
              <a:t>-Do not put the title, authors or institution here – it will be added.</a:t>
            </a:r>
          </a:p>
          <a:p>
            <a:r>
              <a:rPr lang="en-US" dirty="0"/>
              <a:t>-DO use this slide for a nice image that summarizes your poster, and a caption if you like.</a:t>
            </a:r>
          </a:p>
          <a:p>
            <a:endParaRPr lang="en-US" dirty="0"/>
          </a:p>
          <a:p>
            <a:r>
              <a:rPr lang="en-US" dirty="0"/>
              <a:t>Suggestion – when you record the video, quickly move past this slide so it serves as a “poster frame.”  </a:t>
            </a:r>
          </a:p>
          <a:p>
            <a:r>
              <a:rPr lang="en-US" dirty="0"/>
              <a:t>(You will probably have other slides to describe the Purpose / Introduction / Motivation / Goal, so use those to introduce your work)</a:t>
            </a:r>
          </a:p>
        </p:txBody>
      </p:sp>
    </p:spTree>
    <p:extLst>
      <p:ext uri="{BB962C8B-B14F-4D97-AF65-F5344CB8AC3E}">
        <p14:creationId xmlns:p14="http://schemas.microsoft.com/office/powerpoint/2010/main" val="1394782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sample slide that is NOT a section heading. </a:t>
            </a:r>
          </a:p>
          <a:p>
            <a:r>
              <a:rPr lang="en-US" dirty="0"/>
              <a:t>You may put as many slides between headings as you would like, with any titles.</a:t>
            </a:r>
          </a:p>
        </p:txBody>
      </p:sp>
    </p:spTree>
    <p:extLst>
      <p:ext uri="{BB962C8B-B14F-4D97-AF65-F5344CB8AC3E}">
        <p14:creationId xmlns:p14="http://schemas.microsoft.com/office/powerpoint/2010/main" val="395442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section heading slide, which you will link to from your summary text heading.  </a:t>
            </a:r>
          </a:p>
          <a:p>
            <a:r>
              <a:rPr lang="en-US" dirty="0"/>
              <a:t>Put some information on this slide, without much animation, so you can quickly show information from the link, even when the video is paused.</a:t>
            </a:r>
          </a:p>
          <a:p>
            <a:r>
              <a:rPr lang="en-US" dirty="0"/>
              <a:t>You may want to use a different tile style for section heading slides compared to other slides.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382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sample slide that is NOT a section heading. </a:t>
            </a:r>
          </a:p>
          <a:p>
            <a:r>
              <a:rPr lang="en-US" dirty="0"/>
              <a:t>You may put as many slides between headings as you would like, with any titles.</a:t>
            </a:r>
          </a:p>
        </p:txBody>
      </p:sp>
    </p:spTree>
    <p:extLst>
      <p:ext uri="{BB962C8B-B14F-4D97-AF65-F5344CB8AC3E}">
        <p14:creationId xmlns:p14="http://schemas.microsoft.com/office/powerpoint/2010/main" val="2907459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section heading slide, which you will link to from your summary text heading.  </a:t>
            </a:r>
          </a:p>
          <a:p>
            <a:r>
              <a:rPr lang="en-US" dirty="0"/>
              <a:t>Put some information on this slide, without much animation, so you can quickly show information from the link, even when the video is paused.</a:t>
            </a:r>
          </a:p>
          <a:p>
            <a:r>
              <a:rPr lang="en-US" dirty="0"/>
              <a:t>You may want to use a different tile style for section heading slides compared to other slides.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976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sample slide that is NOT a section heading. </a:t>
            </a:r>
          </a:p>
          <a:p>
            <a:r>
              <a:rPr lang="en-US" dirty="0"/>
              <a:t>You may put as many slides between headings as you would like, with any titles.</a:t>
            </a:r>
          </a:p>
          <a:p>
            <a:endParaRPr lang="en-US" dirty="0"/>
          </a:p>
          <a:p>
            <a:r>
              <a:rPr lang="en-US" dirty="0"/>
              <a:t>In this example, put the acknowledgements on a slide in your movie</a:t>
            </a:r>
          </a:p>
        </p:txBody>
      </p:sp>
    </p:spTree>
    <p:extLst>
      <p:ext uri="{BB962C8B-B14F-4D97-AF65-F5344CB8AC3E}">
        <p14:creationId xmlns:p14="http://schemas.microsoft.com/office/powerpoint/2010/main" val="3273043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do NOT need a title slide, as your video will appear with the title.  (You could delete this slide) </a:t>
            </a:r>
          </a:p>
          <a:p>
            <a:r>
              <a:rPr lang="en-US" dirty="0"/>
              <a:t>But IF you really want to have one so you can use the same video elsewhere, you should put that information on the second slide.</a:t>
            </a:r>
          </a:p>
          <a:p>
            <a:r>
              <a:rPr lang="en-US" dirty="0"/>
              <a:t>For recording, you could read the title, or quickly past the cover slide and this slide before you start narration.</a:t>
            </a:r>
          </a:p>
          <a:p>
            <a:endParaRPr lang="en-US" dirty="0"/>
          </a:p>
          <a:p>
            <a:r>
              <a:rPr lang="en-US" dirty="0"/>
              <a:t>Suggestion – when you record the video, quickly move past this slide so it serves only as a title.</a:t>
            </a:r>
          </a:p>
          <a:p>
            <a:r>
              <a:rPr lang="en-US" dirty="0"/>
              <a:t>(You will probably have other slides to describe the Purpose / Introduction / Motivation / Goal, so use those to introduce your work)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54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disclosure slide is optional but </a:t>
            </a:r>
            <a:r>
              <a:rPr lang="en-US" dirty="0" smtClean="0"/>
              <a:t>encouraged </a:t>
            </a:r>
            <a:r>
              <a:rPr lang="en-US" dirty="0"/>
              <a:t>if you do have potential conflicts to disclose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 variety of PowerPoint templates for this slide are available</a:t>
            </a:r>
            <a:r>
              <a:rPr lang="en-US" baseline="0" dirty="0" smtClean="0"/>
              <a:t> on the Guidelines page under the Declaration Slides tab:</a:t>
            </a:r>
            <a:br>
              <a:rPr lang="en-US" baseline="0" dirty="0" smtClean="0"/>
            </a:br>
            <a:r>
              <a:rPr lang="en-US" baseline="0" dirty="0" smtClean="0"/>
              <a:t>https://www.ismrm.org/25m/guidelines/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74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section heading slide, which you will link to from your summary text heading.  </a:t>
            </a:r>
          </a:p>
          <a:p>
            <a:r>
              <a:rPr lang="en-US" dirty="0"/>
              <a:t>Put some information on this slide, without much animation, so you can quickly show information from the link, even when the video is paused.</a:t>
            </a:r>
          </a:p>
          <a:p>
            <a:r>
              <a:rPr lang="en-US" dirty="0"/>
              <a:t>You may want to use a different tile style for section heading slides compared to other slides.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65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put some slides before the first section heading.  </a:t>
            </a:r>
          </a:p>
          <a:p>
            <a:r>
              <a:rPr lang="en-US" dirty="0"/>
              <a:t>Note that the poster title will link to the start of the video, so you can jump to the first slides.</a:t>
            </a:r>
          </a:p>
        </p:txBody>
      </p:sp>
    </p:spTree>
    <p:extLst>
      <p:ext uri="{BB962C8B-B14F-4D97-AF65-F5344CB8AC3E}">
        <p14:creationId xmlns:p14="http://schemas.microsoft.com/office/powerpoint/2010/main" val="2557442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section heading slide, which you will link to from your summary text heading.  </a:t>
            </a:r>
          </a:p>
          <a:p>
            <a:r>
              <a:rPr lang="en-US" dirty="0"/>
              <a:t>Put some information on this slide, without much animation, so you can quickly show information from the link, even when the video is paused.</a:t>
            </a:r>
          </a:p>
          <a:p>
            <a:r>
              <a:rPr lang="en-US" dirty="0"/>
              <a:t>You may want to use a different tile style for section heading slides compared to other slides.</a:t>
            </a:r>
          </a:p>
          <a:p>
            <a:endParaRPr lang="en-US" dirty="0"/>
          </a:p>
          <a:p>
            <a:r>
              <a:rPr lang="en-US" dirty="0"/>
              <a:t>You do not have to use the </a:t>
            </a:r>
            <a:r>
              <a:rPr lang="en-US" dirty="0" err="1"/>
              <a:t>Synposis</a:t>
            </a:r>
            <a:r>
              <a:rPr lang="en-US" dirty="0"/>
              <a:t> headings – and you can have up to 8 sections that are linked.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998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sample slide that is NOT a section heading. </a:t>
            </a:r>
          </a:p>
          <a:p>
            <a:r>
              <a:rPr lang="en-US" dirty="0"/>
              <a:t>You may put as many slides between headings as you would like, with any titles.</a:t>
            </a:r>
          </a:p>
        </p:txBody>
      </p:sp>
    </p:spTree>
    <p:extLst>
      <p:ext uri="{BB962C8B-B14F-4D97-AF65-F5344CB8AC3E}">
        <p14:creationId xmlns:p14="http://schemas.microsoft.com/office/powerpoint/2010/main" val="1009393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section heading slide, which you will link to from your summary text heading.  </a:t>
            </a:r>
          </a:p>
          <a:p>
            <a:r>
              <a:rPr lang="en-US" dirty="0"/>
              <a:t>Put some information on this slide, without much animation, so you can quickly show information from the link, even when the video is paused.</a:t>
            </a:r>
          </a:p>
          <a:p>
            <a:r>
              <a:rPr lang="en-US" dirty="0"/>
              <a:t>You may want to use a different tile style for section heading slides compared to other slides.</a:t>
            </a:r>
          </a:p>
        </p:txBody>
      </p:sp>
    </p:spTree>
    <p:extLst>
      <p:ext uri="{BB962C8B-B14F-4D97-AF65-F5344CB8AC3E}">
        <p14:creationId xmlns:p14="http://schemas.microsoft.com/office/powerpoint/2010/main" val="3575641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sample slide that is NOT a section heading. </a:t>
            </a:r>
          </a:p>
          <a:p>
            <a:r>
              <a:rPr lang="en-US" dirty="0"/>
              <a:t>You may put as many slides between headings as you would like, with any titles.</a:t>
            </a:r>
          </a:p>
        </p:txBody>
      </p:sp>
    </p:spTree>
    <p:extLst>
      <p:ext uri="{BB962C8B-B14F-4D97-AF65-F5344CB8AC3E}">
        <p14:creationId xmlns:p14="http://schemas.microsoft.com/office/powerpoint/2010/main" val="1399575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311699" y="744574"/>
            <a:ext cx="8520602" cy="1620302"/>
          </a:xfrm>
          <a:prstGeom prst="rect">
            <a:avLst/>
          </a:prstGeom>
        </p:spPr>
        <p:txBody>
          <a:bodyPr anchor="b"/>
          <a:lstStyle>
            <a:lvl1pPr algn="ctr">
              <a:defRPr sz="52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11699" y="2364875"/>
            <a:ext cx="8520602" cy="1075500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8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8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8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8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3" name="Google Shape;13;p2" descr="Google Shape;13;p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6912" y="3440374"/>
            <a:ext cx="5010177" cy="1468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Google Shape;14;p2" descr="Google Shape;14;p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3394" y="308924"/>
            <a:ext cx="2057226" cy="734027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xfrm>
            <a:off x="490250" y="450149"/>
            <a:ext cx="6367801" cy="4090801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r>
              <a:t>Title Text</a:t>
            </a:r>
          </a:p>
        </p:txBody>
      </p:sp>
      <p:sp>
        <p:nvSpPr>
          <p:cNvPr id="1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41;p9"/>
          <p:cNvSpPr/>
          <p:nvPr/>
        </p:nvSpPr>
        <p:spPr>
          <a:xfrm>
            <a:off x="4572000" y="-125"/>
            <a:ext cx="4572000" cy="5143501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6" name="Title Text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1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r>
              <a:t>Title Text</a:t>
            </a:r>
          </a:p>
        </p:txBody>
      </p:sp>
      <p:sp>
        <p:nvSpPr>
          <p:cNvPr id="12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65500" y="2803075"/>
            <a:ext cx="4045200" cy="12351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Google Shape;44;p9"/>
          <p:cNvSpPr txBox="1">
            <a:spLocks noGrp="1"/>
          </p:cNvSpPr>
          <p:nvPr>
            <p:ph type="body" sz="half" idx="21"/>
          </p:nvPr>
        </p:nvSpPr>
        <p:spPr>
          <a:xfrm>
            <a:off x="4939500" y="724074"/>
            <a:ext cx="3837000" cy="3695102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11699" y="4230575"/>
            <a:ext cx="5998802" cy="605101"/>
          </a:xfrm>
          <a:prstGeom prst="rect">
            <a:avLst/>
          </a:prstGeom>
        </p:spPr>
        <p:txBody>
          <a:bodyPr anchor="ctr"/>
          <a:lstStyle>
            <a:lvl1pPr marL="228600" indent="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xx%"/>
          <p:cNvSpPr txBox="1">
            <a:spLocks noGrp="1"/>
          </p:cNvSpPr>
          <p:nvPr>
            <p:ph type="title" hasCustomPrompt="1"/>
          </p:nvPr>
        </p:nvSpPr>
        <p:spPr>
          <a:xfrm>
            <a:off x="311699" y="1106125"/>
            <a:ext cx="8520602" cy="19635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r>
              <a:t>xx%</a:t>
            </a:r>
          </a:p>
        </p:txBody>
      </p:sp>
      <p:sp>
        <p:nvSpPr>
          <p:cNvPr id="14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11699" y="3152225"/>
            <a:ext cx="8520602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roup"/>
          <p:cNvGrpSpPr/>
          <p:nvPr/>
        </p:nvGrpSpPr>
        <p:grpSpPr>
          <a:xfrm>
            <a:off x="251087" y="136482"/>
            <a:ext cx="8417975" cy="4870536"/>
            <a:chOff x="0" y="0"/>
            <a:chExt cx="8417974" cy="4870535"/>
          </a:xfrm>
        </p:grpSpPr>
        <p:sp>
          <p:nvSpPr>
            <p:cNvPr id="160" name="Rounded Rectangle"/>
            <p:cNvSpPr/>
            <p:nvPr/>
          </p:nvSpPr>
          <p:spPr>
            <a:xfrm>
              <a:off x="0" y="0"/>
              <a:ext cx="8417975" cy="4870536"/>
            </a:xfrm>
            <a:prstGeom prst="roundRect">
              <a:avLst>
                <a:gd name="adj" fmla="val 2369"/>
              </a:avLst>
            </a:prstGeom>
            <a:solidFill>
              <a:srgbClr val="000000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61" name="Rectangle"/>
            <p:cNvSpPr/>
            <p:nvPr/>
          </p:nvSpPr>
          <p:spPr>
            <a:xfrm>
              <a:off x="127896" y="138996"/>
              <a:ext cx="8162182" cy="459254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3/13/2025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64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xfrm>
            <a:off x="311699" y="2150849"/>
            <a:ext cx="8520602" cy="841801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r>
              <a:t>Title Text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311699" y="27035"/>
            <a:ext cx="8520602" cy="770843"/>
          </a:xfrm>
          <a:prstGeom prst="rect">
            <a:avLst/>
          </a:prstGeom>
        </p:spPr>
        <p:txBody>
          <a:bodyPr/>
          <a:lstStyle>
            <a:lvl1pPr>
              <a:defRPr sz="4800" b="1"/>
            </a:lvl1pPr>
          </a:lstStyle>
          <a:p>
            <a:r>
              <a:t>Title Text</a:t>
            </a:r>
          </a:p>
        </p:txBody>
      </p:sp>
      <p:sp>
        <p:nvSpPr>
          <p:cNvPr id="31" name="Body Level One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648601"/>
          </a:xfrm>
          <a:prstGeom prst="rect">
            <a:avLst/>
          </a:prstGeom>
        </p:spPr>
        <p:txBody>
          <a:bodyPr/>
          <a:lstStyle>
            <a:lvl1pPr indent="-4064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1pPr>
            <a:lvl2pPr marL="9779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2pPr>
            <a:lvl3pPr marL="14351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3pPr>
            <a:lvl4pPr marL="18923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4pPr>
            <a:lvl5pPr marL="23495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2" name="Google Shape;24;p4" descr="Google Shape;24;p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1699" y="766799"/>
            <a:ext cx="8520602" cy="103776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 and 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xfrm>
            <a:off x="311699" y="27035"/>
            <a:ext cx="8520602" cy="770843"/>
          </a:xfrm>
          <a:prstGeom prst="rect">
            <a:avLst/>
          </a:prstGeom>
        </p:spPr>
        <p:txBody>
          <a:bodyPr/>
          <a:lstStyle>
            <a:lvl1pPr>
              <a:defRPr sz="4800" b="1"/>
            </a:lvl1pPr>
          </a:lstStyle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648601"/>
          </a:xfrm>
          <a:prstGeom prst="rect">
            <a:avLst/>
          </a:prstGeom>
        </p:spPr>
        <p:txBody>
          <a:bodyPr/>
          <a:lstStyle>
            <a:lvl1pPr indent="-406400">
              <a:spcBef>
                <a:spcPts val="1200"/>
              </a:spcBef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1pPr>
            <a:lvl2pPr marL="9779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2pPr>
            <a:lvl3pPr marL="14351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3pPr>
            <a:lvl4pPr marL="18923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4pPr>
            <a:lvl5pPr marL="23495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42" name="Google Shape;24;p4" descr="Google Shape;24;p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1699" y="766799"/>
            <a:ext cx="8520602" cy="103776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Text"/>
          <p:cNvSpPr txBox="1">
            <a:spLocks noGrp="1"/>
          </p:cNvSpPr>
          <p:nvPr>
            <p:ph type="title"/>
          </p:nvPr>
        </p:nvSpPr>
        <p:spPr>
          <a:xfrm>
            <a:off x="311699" y="27035"/>
            <a:ext cx="8520602" cy="770843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19419A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1" name="Body Level One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648601"/>
          </a:xfrm>
          <a:prstGeom prst="rect">
            <a:avLst/>
          </a:prstGeom>
        </p:spPr>
        <p:txBody>
          <a:bodyPr/>
          <a:lstStyle>
            <a:lvl1pPr indent="-4064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1pPr>
            <a:lvl2pPr marL="9779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2pPr>
            <a:lvl3pPr marL="14351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3pPr>
            <a:lvl4pPr marL="18923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4pPr>
            <a:lvl5pPr marL="23495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52" name="Google Shape;24;p4" descr="Google Shape;24;p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1699" y="766799"/>
            <a:ext cx="8520602" cy="103776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estion 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Text"/>
          <p:cNvSpPr txBox="1">
            <a:spLocks noGrp="1"/>
          </p:cNvSpPr>
          <p:nvPr>
            <p:ph type="title"/>
          </p:nvPr>
        </p:nvSpPr>
        <p:spPr>
          <a:xfrm>
            <a:off x="311699" y="27035"/>
            <a:ext cx="8520602" cy="770843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19419A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648601"/>
          </a:xfrm>
          <a:prstGeom prst="rect">
            <a:avLst/>
          </a:prstGeom>
        </p:spPr>
        <p:txBody>
          <a:bodyPr/>
          <a:lstStyle>
            <a:lvl1pPr indent="-406400">
              <a:spcBef>
                <a:spcPts val="1200"/>
              </a:spcBef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1pPr>
            <a:lvl2pPr marL="9779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2pPr>
            <a:lvl3pPr marL="14351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3pPr>
            <a:lvl4pPr marL="18923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4pPr>
            <a:lvl5pPr marL="23495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62" name="Google Shape;24;p4" descr="Google Shape;24;p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1699" y="766799"/>
            <a:ext cx="8520602" cy="103776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11699" y="1152475"/>
            <a:ext cx="3999902" cy="34164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2" name="Google Shape;28;p5"/>
          <p:cNvSpPr txBox="1">
            <a:spLocks noGrp="1"/>
          </p:cNvSpPr>
          <p:nvPr>
            <p:ph type="body" sz="half" idx="21"/>
          </p:nvPr>
        </p:nvSpPr>
        <p:spPr>
          <a:xfrm>
            <a:off x="4832399" y="1152475"/>
            <a:ext cx="3999902" cy="3416400"/>
          </a:xfrm>
          <a:prstGeom prst="rect">
            <a:avLst/>
          </a:prstGeom>
        </p:spPr>
        <p:txBody>
          <a:bodyPr/>
          <a:lstStyle/>
          <a:p>
            <a:pPr indent="-317500">
              <a:buSzPts val="1400"/>
              <a:defRPr sz="1400"/>
            </a:pPr>
            <a:endParaRPr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311699" y="555600"/>
            <a:ext cx="2808001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10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11699" y="1389599"/>
            <a:ext cx="2808001" cy="3179401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D9D9D9"/>
            </a:gs>
          </a:gsLst>
          <a:lin ang="540001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norm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png"/><Relationship Id="rId4" Type="http://schemas.openxmlformats.org/officeDocument/2006/relationships/hyperlink" Target="https://www.ismrm.org/25m/guidelines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" name="Group"/>
          <p:cNvGrpSpPr/>
          <p:nvPr/>
        </p:nvGrpSpPr>
        <p:grpSpPr>
          <a:xfrm>
            <a:off x="4222421" y="505414"/>
            <a:ext cx="4551630" cy="3263869"/>
            <a:chOff x="0" y="0"/>
            <a:chExt cx="3475418" cy="2492142"/>
          </a:xfrm>
        </p:grpSpPr>
        <p:sp>
          <p:nvSpPr>
            <p:cNvPr id="172" name="Rounded Rectangle"/>
            <p:cNvSpPr/>
            <p:nvPr/>
          </p:nvSpPr>
          <p:spPr>
            <a:xfrm>
              <a:off x="0" y="0"/>
              <a:ext cx="3475419" cy="2126145"/>
            </a:xfrm>
            <a:prstGeom prst="roundRect">
              <a:avLst>
                <a:gd name="adj" fmla="val 4559"/>
              </a:avLst>
            </a:prstGeom>
            <a:solidFill>
              <a:srgbClr val="000000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175" name="Google Shape;67;p14"/>
            <p:cNvGrpSpPr/>
            <p:nvPr/>
          </p:nvGrpSpPr>
          <p:grpSpPr>
            <a:xfrm>
              <a:off x="168559" y="167376"/>
              <a:ext cx="3138300" cy="1791393"/>
              <a:chOff x="0" y="0"/>
              <a:chExt cx="3138299" cy="1791392"/>
            </a:xfrm>
          </p:grpSpPr>
          <p:sp>
            <p:nvSpPr>
              <p:cNvPr id="173" name="Google Shape;68;p14"/>
              <p:cNvSpPr/>
              <p:nvPr/>
            </p:nvSpPr>
            <p:spPr>
              <a:xfrm>
                <a:off x="0" y="-1"/>
                <a:ext cx="3138300" cy="1791394"/>
              </a:xfrm>
              <a:prstGeom prst="rect">
                <a:avLst/>
              </a:prstGeom>
              <a:solidFill>
                <a:srgbClr val="012D6A"/>
              </a:solidFill>
              <a:ln w="9525" cap="flat">
                <a:solidFill>
                  <a:schemeClr val="accent2">
                    <a:lumOff val="21764"/>
                  </a:schemeClr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ctr"/>
                <a:endParaRPr/>
              </a:p>
            </p:txBody>
          </p:sp>
          <p:pic>
            <p:nvPicPr>
              <p:cNvPr id="174" name="Google Shape;69;p14" descr="Google Shape;69;p14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7862" y="95264"/>
                <a:ext cx="3082575" cy="16008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176" name="Rectangle"/>
            <p:cNvSpPr/>
            <p:nvPr/>
          </p:nvSpPr>
          <p:spPr>
            <a:xfrm>
              <a:off x="910790" y="2367434"/>
              <a:ext cx="1653839" cy="124709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77" name="Rectangle"/>
            <p:cNvSpPr/>
            <p:nvPr/>
          </p:nvSpPr>
          <p:spPr>
            <a:xfrm>
              <a:off x="1614910" y="2110106"/>
              <a:ext cx="245598" cy="318546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81" name="Play the PowerPoint presentation to begin!"/>
          <p:cNvSpPr txBox="1"/>
          <p:nvPr/>
        </p:nvSpPr>
        <p:spPr>
          <a:xfrm>
            <a:off x="301556" y="445296"/>
            <a:ext cx="3582467" cy="3323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i="1"/>
            </a:lvl1pPr>
          </a:lstStyle>
          <a:p>
            <a:r>
              <a:rPr lang="en-US" sz="1800" dirty="0"/>
              <a:t>Digital Posters at the </a:t>
            </a:r>
            <a:r>
              <a:rPr lang="en-US" sz="1800" dirty="0" smtClean="0"/>
              <a:t>2025 Annual Meeting aim </a:t>
            </a:r>
            <a:r>
              <a:rPr lang="en-US" sz="1800" dirty="0"/>
              <a:t>to offer interactive discussions to varying </a:t>
            </a:r>
            <a:r>
              <a:rPr lang="en-US" sz="1800" dirty="0" smtClean="0"/>
              <a:t>audiences with a </a:t>
            </a:r>
            <a:r>
              <a:rPr lang="en-US" sz="1800" dirty="0"/>
              <a:t>consistent format for better browsing,  </a:t>
            </a:r>
            <a:r>
              <a:rPr lang="en-US" sz="1800" dirty="0" smtClean="0"/>
              <a:t>navigation, </a:t>
            </a:r>
            <a:r>
              <a:rPr lang="en-US" sz="1800" dirty="0"/>
              <a:t>and </a:t>
            </a:r>
            <a:r>
              <a:rPr lang="en-US" sz="1800" dirty="0" smtClean="0"/>
              <a:t>offline </a:t>
            </a:r>
            <a:r>
              <a:rPr lang="en-US" sz="1800" dirty="0"/>
              <a:t>viewing.  </a:t>
            </a:r>
          </a:p>
          <a:p>
            <a:endParaRPr lang="en-US" sz="1800" dirty="0"/>
          </a:p>
          <a:p>
            <a:r>
              <a:rPr lang="en-US" sz="1800" dirty="0"/>
              <a:t>This is a </a:t>
            </a:r>
            <a:r>
              <a:rPr lang="en-US" sz="1800" dirty="0" smtClean="0"/>
              <a:t>simple slide </a:t>
            </a:r>
            <a:r>
              <a:rPr lang="en-US" sz="1800" dirty="0"/>
              <a:t>template – you should </a:t>
            </a:r>
            <a:r>
              <a:rPr lang="en-US" sz="1800" dirty="0" smtClean="0"/>
              <a:t>modify </a:t>
            </a:r>
            <a:r>
              <a:rPr lang="en-US" sz="1800" dirty="0"/>
              <a:t>the styles, fonts, and </a:t>
            </a:r>
            <a:r>
              <a:rPr lang="en-US" sz="1800" dirty="0" smtClean="0"/>
              <a:t>layout to make it unique to your presentation. Add </a:t>
            </a:r>
            <a:r>
              <a:rPr lang="en-US" sz="1800" dirty="0"/>
              <a:t>images, </a:t>
            </a:r>
            <a:r>
              <a:rPr lang="en-US" sz="1800" dirty="0" smtClean="0"/>
              <a:t>videos, </a:t>
            </a:r>
            <a:r>
              <a:rPr lang="en-US" sz="1800" dirty="0"/>
              <a:t>and animation as you wish!</a:t>
            </a:r>
          </a:p>
        </p:txBody>
      </p:sp>
      <p:sp>
        <p:nvSpPr>
          <p:cNvPr id="2" name="Play the PowerPoint presentation to begin!">
            <a:extLst>
              <a:ext uri="{FF2B5EF4-FFF2-40B4-BE49-F238E27FC236}">
                <a16:creationId xmlns:a16="http://schemas.microsoft.com/office/drawing/2014/main" id="{5050F270-6F35-DB78-1BAD-D26C918E107B}"/>
              </a:ext>
            </a:extLst>
          </p:cNvPr>
          <p:cNvSpPr txBox="1"/>
          <p:nvPr/>
        </p:nvSpPr>
        <p:spPr>
          <a:xfrm>
            <a:off x="676978" y="4085290"/>
            <a:ext cx="7790045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i="1"/>
            </a:lvl1pPr>
          </a:lstStyle>
          <a:p>
            <a:pPr algn="ctr"/>
            <a:r>
              <a:rPr lang="en-US" sz="2000" dirty="0" smtClean="0">
                <a:hlinkClick r:id="rId4"/>
              </a:rPr>
              <a:t>Guidelines for </a:t>
            </a:r>
            <a:r>
              <a:rPr lang="en-US" sz="2000" dirty="0">
                <a:hlinkClick r:id="rId4"/>
              </a:rPr>
              <a:t>poster submissions </a:t>
            </a:r>
            <a:r>
              <a:rPr lang="en-US" sz="2000" dirty="0" smtClean="0">
                <a:hlinkClick r:id="rId4"/>
              </a:rPr>
              <a:t>are </a:t>
            </a:r>
            <a:r>
              <a:rPr lang="en-US" sz="2000" dirty="0">
                <a:hlinkClick r:id="rId4"/>
              </a:rPr>
              <a:t>available </a:t>
            </a:r>
            <a:r>
              <a:rPr lang="en-US" sz="2000" dirty="0" smtClean="0">
                <a:hlinkClick r:id="rId4"/>
              </a:rPr>
              <a:t>here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dirty="0" smtClean="0"/>
              <a:t>Speaker </a:t>
            </a:r>
            <a:r>
              <a:rPr lang="en-US" sz="2000" dirty="0"/>
              <a:t>Notes on these slides have some comments to help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43177" y="724618"/>
            <a:ext cx="4110120" cy="2346126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5365" y="865415"/>
            <a:ext cx="4044400" cy="193343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Experimental Setup</a:t>
            </a:r>
            <a:endParaRPr dirty="0"/>
          </a:p>
        </p:txBody>
      </p:sp>
      <p:sp>
        <p:nvSpPr>
          <p:cNvPr id="195" name="Welcome to the 2024 ISMRM in Singapore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20623" indent="-373888" defTabSz="841247">
              <a:buSzPts val="2500"/>
              <a:defRPr sz="2576"/>
            </a:pPr>
            <a:r>
              <a:rPr lang="en-US" dirty="0"/>
              <a:t>Text</a:t>
            </a:r>
            <a:endParaRPr dirty="0"/>
          </a:p>
          <a:p>
            <a:pPr marL="864616" lvl="1" indent="-373888" defTabSz="841247">
              <a:buSzPts val="2500"/>
              <a:buChar char="●"/>
              <a:defRPr sz="2576"/>
            </a:pPr>
            <a:r>
              <a:rPr lang="en-US" dirty="0"/>
              <a:t>Subtext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1573781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urpos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Results</a:t>
            </a:r>
            <a:endParaRPr dirty="0"/>
          </a:p>
        </p:txBody>
      </p:sp>
      <p:sp>
        <p:nvSpPr>
          <p:cNvPr id="220" name="New digital posters offer: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7061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685800">
              <a:buSzTx/>
              <a:buNone/>
              <a:defRPr sz="2100"/>
            </a:pPr>
            <a:r>
              <a:rPr lang="en-US" dirty="0"/>
              <a:t>Text here</a:t>
            </a:r>
            <a:r>
              <a:rPr dirty="0"/>
              <a:t>:</a:t>
            </a:r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0804032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Discussion</a:t>
            </a:r>
            <a:endParaRPr dirty="0"/>
          </a:p>
        </p:txBody>
      </p:sp>
      <p:sp>
        <p:nvSpPr>
          <p:cNvPr id="195" name="Welcome to the 2024 ISMRM in Singapore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20623" indent="-373888" defTabSz="841247">
              <a:buSzPts val="2500"/>
              <a:defRPr sz="2576"/>
            </a:pPr>
            <a:r>
              <a:rPr lang="en-US" dirty="0"/>
              <a:t>Text</a:t>
            </a:r>
            <a:endParaRPr dirty="0"/>
          </a:p>
          <a:p>
            <a:pPr marL="864616" lvl="1" indent="-373888" defTabSz="841247">
              <a:buSzPts val="2500"/>
              <a:buChar char="●"/>
              <a:defRPr sz="2576"/>
            </a:pPr>
            <a:r>
              <a:rPr lang="en-US" dirty="0"/>
              <a:t>Subtext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6178291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urpos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Impact</a:t>
            </a:r>
            <a:endParaRPr dirty="0"/>
          </a:p>
        </p:txBody>
      </p:sp>
      <p:sp>
        <p:nvSpPr>
          <p:cNvPr id="220" name="New digital posters offer: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7061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685800">
              <a:buSzTx/>
              <a:buNone/>
              <a:defRPr sz="2100"/>
            </a:pPr>
            <a:r>
              <a:rPr lang="en-US" dirty="0"/>
              <a:t>Text here</a:t>
            </a:r>
            <a:r>
              <a:rPr dirty="0"/>
              <a:t>:</a:t>
            </a:r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381354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Acknowledgements</a:t>
            </a:r>
            <a:endParaRPr dirty="0"/>
          </a:p>
        </p:txBody>
      </p:sp>
      <p:sp>
        <p:nvSpPr>
          <p:cNvPr id="195" name="Welcome to the 2024 ISMRM in Singapore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20623" indent="-373888" defTabSz="841247">
              <a:buSzPts val="2500"/>
              <a:defRPr sz="2576"/>
            </a:pPr>
            <a:r>
              <a:rPr lang="en-US" dirty="0"/>
              <a:t>Text</a:t>
            </a:r>
            <a:endParaRPr dirty="0"/>
          </a:p>
          <a:p>
            <a:pPr marL="864616" lvl="1" indent="-373888" defTabSz="841247">
              <a:buSzPts val="2500"/>
              <a:buChar char="●"/>
              <a:defRPr sz="2576"/>
            </a:pPr>
            <a:r>
              <a:rPr lang="en-US" dirty="0"/>
              <a:t>Subtext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3129131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" name="Group"/>
          <p:cNvGrpSpPr/>
          <p:nvPr/>
        </p:nvGrpSpPr>
        <p:grpSpPr>
          <a:xfrm>
            <a:off x="4811256" y="2622312"/>
            <a:ext cx="2803550" cy="2010361"/>
            <a:chOff x="0" y="0"/>
            <a:chExt cx="3475418" cy="2492142"/>
          </a:xfrm>
        </p:grpSpPr>
        <p:sp>
          <p:nvSpPr>
            <p:cNvPr id="172" name="Rounded Rectangle"/>
            <p:cNvSpPr/>
            <p:nvPr/>
          </p:nvSpPr>
          <p:spPr>
            <a:xfrm>
              <a:off x="0" y="0"/>
              <a:ext cx="3475419" cy="2126145"/>
            </a:xfrm>
            <a:prstGeom prst="roundRect">
              <a:avLst>
                <a:gd name="adj" fmla="val 4559"/>
              </a:avLst>
            </a:prstGeom>
            <a:solidFill>
              <a:srgbClr val="000000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175" name="Google Shape;67;p14"/>
            <p:cNvGrpSpPr/>
            <p:nvPr/>
          </p:nvGrpSpPr>
          <p:grpSpPr>
            <a:xfrm>
              <a:off x="168559" y="167376"/>
              <a:ext cx="3138300" cy="1791393"/>
              <a:chOff x="0" y="0"/>
              <a:chExt cx="3138299" cy="1791392"/>
            </a:xfrm>
          </p:grpSpPr>
          <p:sp>
            <p:nvSpPr>
              <p:cNvPr id="173" name="Google Shape;68;p14"/>
              <p:cNvSpPr/>
              <p:nvPr/>
            </p:nvSpPr>
            <p:spPr>
              <a:xfrm>
                <a:off x="0" y="-1"/>
                <a:ext cx="3138300" cy="1791394"/>
              </a:xfrm>
              <a:prstGeom prst="rect">
                <a:avLst/>
              </a:prstGeom>
              <a:solidFill>
                <a:srgbClr val="012D6A"/>
              </a:solidFill>
              <a:ln w="9525" cap="flat">
                <a:solidFill>
                  <a:schemeClr val="accent2">
                    <a:lumOff val="21764"/>
                  </a:schemeClr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ctr"/>
                <a:endParaRPr/>
              </a:p>
            </p:txBody>
          </p:sp>
          <p:pic>
            <p:nvPicPr>
              <p:cNvPr id="174" name="Google Shape;69;p14" descr="Google Shape;69;p14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7862" y="95264"/>
                <a:ext cx="3082575" cy="16008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176" name="Rectangle"/>
            <p:cNvSpPr/>
            <p:nvPr/>
          </p:nvSpPr>
          <p:spPr>
            <a:xfrm>
              <a:off x="910790" y="2367434"/>
              <a:ext cx="1653839" cy="124709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77" name="Rectangle"/>
            <p:cNvSpPr/>
            <p:nvPr/>
          </p:nvSpPr>
          <p:spPr>
            <a:xfrm>
              <a:off x="1614910" y="2110106"/>
              <a:ext cx="245598" cy="318546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79" name="New Digital Posters in Singapore 2024"/>
          <p:cNvSpPr txBox="1">
            <a:spLocks noGrp="1"/>
          </p:cNvSpPr>
          <p:nvPr>
            <p:ph type="title" idx="4294967295"/>
          </p:nvPr>
        </p:nvSpPr>
        <p:spPr>
          <a:xfrm>
            <a:off x="311699" y="683037"/>
            <a:ext cx="8520602" cy="822366"/>
          </a:xfrm>
          <a:prstGeom prst="rect">
            <a:avLst/>
          </a:prstGeom>
        </p:spPr>
        <p:txBody>
          <a:bodyPr>
            <a:noAutofit/>
          </a:bodyPr>
          <a:lstStyle>
            <a:lvl1pPr defTabSz="685800">
              <a:defRPr sz="3600" b="1"/>
            </a:lvl1pPr>
          </a:lstStyle>
          <a:p>
            <a:pPr algn="ctr"/>
            <a:r>
              <a:rPr lang="en-US" sz="4000" dirty="0"/>
              <a:t>Your</a:t>
            </a:r>
            <a:r>
              <a:rPr sz="4000" dirty="0"/>
              <a:t> Digital Poster </a:t>
            </a:r>
            <a:r>
              <a:rPr lang="en-US" sz="4000" dirty="0" smtClean="0"/>
              <a:t>at the Meeting</a:t>
            </a:r>
            <a:endParaRPr sz="4000" dirty="0"/>
          </a:p>
        </p:txBody>
      </p:sp>
      <p:sp>
        <p:nvSpPr>
          <p:cNvPr id="180" name="Preliminary guide to building your 2024 digital poster with step-by-step instructions, examples, hints and answers to common questions.…"/>
          <p:cNvSpPr txBox="1"/>
          <p:nvPr/>
        </p:nvSpPr>
        <p:spPr>
          <a:xfrm>
            <a:off x="1065530" y="2298215"/>
            <a:ext cx="7012941" cy="738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342900" indent="-342900">
              <a:buAutoNum type="arabicPeriod"/>
              <a:defRPr sz="1800" i="1"/>
            </a:pPr>
            <a:r>
              <a:rPr lang="en-US" sz="1600" dirty="0"/>
              <a:t>First institution and affiliation</a:t>
            </a:r>
          </a:p>
          <a:p>
            <a:pPr marL="342900" indent="-342900">
              <a:buAutoNum type="arabicPeriod"/>
              <a:defRPr sz="1800" i="1"/>
            </a:pPr>
            <a:r>
              <a:rPr lang="en-US" sz="1600" dirty="0"/>
              <a:t>Second affiliation</a:t>
            </a:r>
          </a:p>
          <a:p>
            <a:pPr>
              <a:defRPr sz="1800" i="1"/>
            </a:pPr>
            <a:endParaRPr sz="1600" dirty="0"/>
          </a:p>
        </p:txBody>
      </p:sp>
      <p:sp>
        <p:nvSpPr>
          <p:cNvPr id="181" name="Play the PowerPoint presentation to begin!"/>
          <p:cNvSpPr txBox="1"/>
          <p:nvPr/>
        </p:nvSpPr>
        <p:spPr>
          <a:xfrm>
            <a:off x="783303" y="1717143"/>
            <a:ext cx="7577395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/>
            </a:lvl1pPr>
          </a:lstStyle>
          <a:p>
            <a:r>
              <a:rPr lang="en-US" dirty="0" smtClean="0"/>
              <a:t>First Author </a:t>
            </a:r>
            <a:r>
              <a:rPr lang="en-US" dirty="0"/>
              <a:t>Name</a:t>
            </a:r>
            <a:r>
              <a:rPr lang="en-US" baseline="30000" dirty="0"/>
              <a:t>1</a:t>
            </a:r>
            <a:r>
              <a:rPr lang="en-US" dirty="0"/>
              <a:t>, </a:t>
            </a:r>
            <a:r>
              <a:rPr lang="en-US" dirty="0" smtClean="0"/>
              <a:t>Second Author</a:t>
            </a:r>
            <a:r>
              <a:rPr lang="en-US" baseline="30000" dirty="0" smtClean="0"/>
              <a:t>2</a:t>
            </a:r>
            <a:r>
              <a:rPr lang="en-US" dirty="0"/>
              <a:t>, Author </a:t>
            </a:r>
            <a:r>
              <a:rPr lang="en-US" dirty="0" smtClean="0"/>
              <a:t>N. Three</a:t>
            </a:r>
            <a:r>
              <a:rPr lang="en-US" baseline="30000" dirty="0" smtClean="0"/>
              <a:t>1,2</a:t>
            </a:r>
            <a:endParaRPr baseline="30000" dirty="0"/>
          </a:p>
        </p:txBody>
      </p:sp>
      <p:sp>
        <p:nvSpPr>
          <p:cNvPr id="13" name="Rectangle 12"/>
          <p:cNvSpPr/>
          <p:nvPr/>
        </p:nvSpPr>
        <p:spPr>
          <a:xfrm>
            <a:off x="4947229" y="2755295"/>
            <a:ext cx="2531605" cy="144369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9705" y="2865966"/>
            <a:ext cx="2451192" cy="11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55086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564577"/>
            <a:ext cx="8472697" cy="21526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3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>
                <a:solidFill>
                  <a:srgbClr val="19305C"/>
                </a:solidFill>
              </a:rPr>
              <a:t>I have the following financial interest or relationship to disclose with regard to the subject matter of this presentation:</a:t>
            </a:r>
          </a:p>
          <a:p>
            <a:pPr marL="0" indent="0">
              <a:buNone/>
            </a:pPr>
            <a:endParaRPr lang="en-US" sz="3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>
                <a:solidFill>
                  <a:srgbClr val="19305C"/>
                </a:solidFill>
              </a:rPr>
              <a:t>Company Name: </a:t>
            </a:r>
          </a:p>
          <a:p>
            <a:pPr marL="0" indent="0">
              <a:buNone/>
            </a:pPr>
            <a:r>
              <a:rPr lang="en-US" sz="3800" dirty="0">
                <a:solidFill>
                  <a:srgbClr val="19305C"/>
                </a:solidFill>
              </a:rPr>
              <a:t>Type of Relationship:</a:t>
            </a:r>
            <a:endParaRPr lang="en-US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186205"/>
            <a:ext cx="662939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15539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56"/>
            <a:ext cx="9144000" cy="9144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189639" y="608052"/>
            <a:ext cx="4227563" cy="43088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algn="ctr"/>
            <a:r>
              <a:rPr lang="en-US" i="1" dirty="0" smtClean="0"/>
              <a:t>Get this year’s declaration slides at https</a:t>
            </a:r>
            <a:r>
              <a:rPr lang="en-US" i="1" dirty="0"/>
              <a:t>://www.ismrm.org/25m/guidelines/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urpos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Motivation</a:t>
            </a:r>
            <a:endParaRPr dirty="0"/>
          </a:p>
        </p:txBody>
      </p:sp>
      <p:sp>
        <p:nvSpPr>
          <p:cNvPr id="220" name="New digital posters offer: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7061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685800">
              <a:buSzTx/>
              <a:buNone/>
              <a:defRPr sz="2100"/>
            </a:pPr>
            <a:r>
              <a:rPr lang="en-US" dirty="0"/>
              <a:t>Text here</a:t>
            </a:r>
            <a:r>
              <a:rPr dirty="0"/>
              <a:t>:</a:t>
            </a:r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t>Introduction</a:t>
            </a:r>
          </a:p>
        </p:txBody>
      </p:sp>
      <p:sp>
        <p:nvSpPr>
          <p:cNvPr id="195" name="Welcome to the 2024 ISMRM in Singapore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20623" indent="-373888" defTabSz="841247">
              <a:buSzPts val="2500"/>
              <a:defRPr sz="2576"/>
            </a:pPr>
            <a:r>
              <a:rPr lang="en-US" dirty="0"/>
              <a:t>Text</a:t>
            </a:r>
            <a:endParaRPr dirty="0"/>
          </a:p>
          <a:p>
            <a:pPr marL="864616" lvl="1" indent="-373888" defTabSz="841247">
              <a:buSzPts val="2500"/>
              <a:buChar char="●"/>
              <a:defRPr sz="2576"/>
            </a:pPr>
            <a:r>
              <a:rPr lang="en-US" dirty="0"/>
              <a:t>Subtext</a:t>
            </a: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urpos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Goal</a:t>
            </a:r>
            <a:endParaRPr dirty="0"/>
          </a:p>
        </p:txBody>
      </p:sp>
      <p:sp>
        <p:nvSpPr>
          <p:cNvPr id="220" name="New digital posters offer: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7061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685800">
              <a:buSzTx/>
              <a:buNone/>
              <a:defRPr sz="2100"/>
            </a:pPr>
            <a:r>
              <a:rPr lang="en-US" dirty="0"/>
              <a:t>Text here</a:t>
            </a:r>
            <a:r>
              <a:rPr dirty="0"/>
              <a:t>:</a:t>
            </a:r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567655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Background Information</a:t>
            </a:r>
            <a:endParaRPr dirty="0"/>
          </a:p>
        </p:txBody>
      </p:sp>
      <p:sp>
        <p:nvSpPr>
          <p:cNvPr id="195" name="Welcome to the 2024 ISMRM in Singapore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20623" indent="-373888" defTabSz="841247">
              <a:buSzPts val="2500"/>
              <a:defRPr sz="2576"/>
            </a:pPr>
            <a:r>
              <a:rPr lang="en-US" dirty="0"/>
              <a:t>Text</a:t>
            </a:r>
            <a:endParaRPr dirty="0"/>
          </a:p>
          <a:p>
            <a:pPr marL="864616" lvl="1" indent="-373888" defTabSz="841247">
              <a:buSzPts val="2500"/>
              <a:buChar char="●"/>
              <a:defRPr sz="2576"/>
            </a:pPr>
            <a:r>
              <a:rPr lang="en-US" dirty="0"/>
              <a:t>Subtext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0022796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urpos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Approach</a:t>
            </a:r>
            <a:endParaRPr dirty="0"/>
          </a:p>
        </p:txBody>
      </p:sp>
      <p:sp>
        <p:nvSpPr>
          <p:cNvPr id="220" name="New digital posters offer: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7061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685800">
              <a:buSzTx/>
              <a:buNone/>
              <a:defRPr sz="2100"/>
            </a:pPr>
            <a:r>
              <a:rPr lang="en-US" dirty="0"/>
              <a:t>Text here</a:t>
            </a:r>
            <a:r>
              <a:rPr dirty="0"/>
              <a:t>:</a:t>
            </a:r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8199899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Theory</a:t>
            </a:r>
            <a:endParaRPr dirty="0"/>
          </a:p>
        </p:txBody>
      </p:sp>
      <p:sp>
        <p:nvSpPr>
          <p:cNvPr id="195" name="Welcome to the 2024 ISMRM in Singapore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20623" indent="-373888" defTabSz="841247">
              <a:buSzPts val="2500"/>
              <a:defRPr sz="2576"/>
            </a:pPr>
            <a:r>
              <a:rPr lang="en-US" dirty="0"/>
              <a:t>Text</a:t>
            </a:r>
            <a:endParaRPr dirty="0"/>
          </a:p>
          <a:p>
            <a:pPr marL="864616" lvl="1" indent="-373888" defTabSz="841247">
              <a:buSzPts val="2500"/>
              <a:buChar char="●"/>
              <a:defRPr sz="2576"/>
            </a:pPr>
            <a:r>
              <a:rPr lang="en-US" dirty="0"/>
              <a:t>Subtext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11332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1829</TotalTime>
  <Words>1024</Words>
  <Application>Microsoft Office PowerPoint</Application>
  <PresentationFormat>On-screen Show (16:9)</PresentationFormat>
  <Paragraphs>110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Helvetica</vt:lpstr>
      <vt:lpstr>Simple Light</vt:lpstr>
      <vt:lpstr>PowerPoint Presentation</vt:lpstr>
      <vt:lpstr>Your Digital Poster at the Meeting</vt:lpstr>
      <vt:lpstr>PowerPoint Presentation</vt:lpstr>
      <vt:lpstr>Motivation</vt:lpstr>
      <vt:lpstr>Introduction</vt:lpstr>
      <vt:lpstr>Goal</vt:lpstr>
      <vt:lpstr>Background Information</vt:lpstr>
      <vt:lpstr>Approach</vt:lpstr>
      <vt:lpstr>Theory</vt:lpstr>
      <vt:lpstr>Experimental Setup</vt:lpstr>
      <vt:lpstr>Results</vt:lpstr>
      <vt:lpstr>Discussion</vt:lpstr>
      <vt:lpstr>Impact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Digital Posters in Singapore 2024</dc:title>
  <dc:creator>John</dc:creator>
  <cp:lastModifiedBy>John</cp:lastModifiedBy>
  <cp:revision>26</cp:revision>
  <dcterms:modified xsi:type="dcterms:W3CDTF">2025-03-13T17:35:19Z</dcterms:modified>
</cp:coreProperties>
</file>